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06B45-E280-4C61-C4B8-73D651795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4D127E-70FD-1142-72F0-C38086E66F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590A7C-3DB5-571E-5BB3-A67552C95B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B7828F-0784-9704-F88A-A902D5A396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8150B-BA09-71D6-004D-6941E5155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2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FB0271-4DAF-31DE-199C-C76BD001E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96E2F88-3117-EA3E-5317-0D3434A36C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A327F4-4532-1ABC-DDC3-96EFE5CDED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6E8781-9AEF-73D0-773D-2FFDE8DA9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33B17-2F5F-DB45-03F4-F94F5D349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01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B52775-F701-4C5D-365A-68F2A9BE8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E6D19-60EC-6386-138F-6861DBD860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B74-90EE-CF99-86F9-4C5F953D96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7BA88-F002-1226-2CBF-B2378DBF5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F95854-6941-99D8-D1E1-70299A3D7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72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1D914-B136-BF19-600B-3007B0812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409A0-9FF5-8C93-FFDF-0B19BCEA25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15F77-49AE-AE8C-4229-C51EC85429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39658-AE9F-7A04-D32A-3EC17EAFF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7D5F2-6BDA-B844-463B-CFE0E601A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898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89128-1141-4DBF-DF8B-E34D5B5216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1CBD1F-E29E-F94B-D99E-ED473CED1B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6A262-F4D3-8AB6-AC00-65AFC71B2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8985B0-870D-08FF-33EA-B6D3696BD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17C1C-584D-CB7F-2DEF-5188D7927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20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29F9B-5EAD-1FFE-BEE9-3EDE68A27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5BBD5-F59D-0788-4D94-BDD36BFA8A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C3AECF-FA4F-B339-4237-0DE93C4FAD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F41330-6E47-28AE-92B8-76F5CB81F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3AD5C-0A27-5702-2DE2-DE9C22E1D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F0166B-E30A-92BC-F247-0B34881F0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60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71AA4-F67C-F5AF-E3D8-CCA53F13B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D4C2F-4E4A-CFBF-55A1-35D8FB47FE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1C7293-BC47-C16D-0E21-B258B97B53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3611FB-9C8C-9B2B-AD86-B63810A143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29F96D-D7F4-087B-1582-4CF0A4E79E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C53F46-2EC6-CA32-ECF4-32A3D23BC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58BA16-B27F-FF2A-8381-7F5527BC3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0F7B06C-10B5-063D-5F27-B2C654DD1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511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9F9F0D-BB84-7DAF-763B-2BE0DD3E6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50D7E34-3DBC-EC96-61EC-D96D629A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3156D6-A59C-CC5F-C8E3-9ECF1C926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547609-D861-F458-D1E2-CF67F0199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28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C03B2C-24E8-F4C6-ED14-7FE41DAB9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AC69DC-9DEC-32F5-AD11-D325CC464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B6D7DB-C86A-1293-135B-C7F23F055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156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A2DE04-227D-FE05-997E-674BA9DA3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64CBE-9BDB-6D99-F2E5-4BD0677A72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EA3B66-C9B3-F9D5-F424-2DFE74A28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8F9F8D-B3B7-F822-6F4A-CA8418723A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F03297-BCEA-C842-442D-C91B6801A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ED2203-CFD8-B6DD-C333-1A878E246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60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6BBC6-3264-0DAB-8286-DA5AF299E9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3B1AD3-AD75-9ED6-9CCC-0B213F49B0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3E4ED6-299F-B25E-949B-0457D853CE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D6A9E-C30B-3A9D-3B91-CC0942516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B83F64-E169-1716-B8C8-D3A7E0314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528058-C62D-89B6-57FB-EDC0E9DBF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66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AF072A2-8A0E-2FE9-F215-9195783643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9CC45B-CC43-B106-C27F-BFBD2FA80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9354FD-37E3-14A1-1D7F-7DC883785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45206-DDDD-4BDF-8939-01B0A66FFADC}" type="datetimeFigureOut">
              <a:rPr lang="en-US" smtClean="0"/>
              <a:t>1/16/2025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70B97-33E0-55C6-E5CA-FE80E0EC12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5F4E63-4F40-569D-F4CC-59FCD71D25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07FE9-0D9B-452D-8B8E-3127843AAD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52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97649-FBD5-043F-7BA4-E36011DDA5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47389" y="1855432"/>
            <a:ext cx="7948867" cy="3584653"/>
          </a:xfrm>
        </p:spPr>
        <p:txBody>
          <a:bodyPr>
            <a:noAutofit/>
          </a:bodyPr>
          <a:lstStyle/>
          <a:p>
            <a:r>
              <a:rPr lang="en-US" sz="2800" dirty="0">
                <a:latin typeface="Monotype Corsiva" panose="03010101010201010101" pitchFamily="66" charset="0"/>
              </a:rPr>
              <a:t>You are cordially invited to the</a:t>
            </a:r>
            <a:br>
              <a:rPr lang="en-US" sz="4400" b="1" dirty="0">
                <a:latin typeface="Monotype Corsiva" panose="03010101010201010101" pitchFamily="66" charset="0"/>
              </a:rPr>
            </a:br>
            <a:r>
              <a:rPr lang="en-US" sz="4000" b="1" dirty="0">
                <a:latin typeface="Monotype Corsiva" panose="03010101010201010101" pitchFamily="66" charset="0"/>
              </a:rPr>
              <a:t>Eastern Washington University </a:t>
            </a:r>
            <a:br>
              <a:rPr lang="en-US" sz="4000" b="1" dirty="0">
                <a:latin typeface="Monotype Corsiva" panose="03010101010201010101" pitchFamily="66" charset="0"/>
              </a:rPr>
            </a:br>
            <a:r>
              <a:rPr lang="en-US" sz="4000" b="1" dirty="0">
                <a:latin typeface="Monotype Corsiva" panose="03010101010201010101" pitchFamily="66" charset="0"/>
              </a:rPr>
              <a:t>Army Reserve Officer Training Corps</a:t>
            </a:r>
            <a:br>
              <a:rPr lang="en-US" sz="4000" b="1" dirty="0">
                <a:latin typeface="Monotype Corsiva" panose="03010101010201010101" pitchFamily="66" charset="0"/>
              </a:rPr>
            </a:br>
            <a:r>
              <a:rPr lang="en-US" sz="4000" b="1" dirty="0">
                <a:latin typeface="Monotype Corsiva" panose="03010101010201010101" pitchFamily="66" charset="0"/>
              </a:rPr>
              <a:t>Commissioning Ceremony</a:t>
            </a:r>
            <a:br>
              <a:rPr lang="en-US" sz="4400" b="1" dirty="0">
                <a:latin typeface="Monotype Corsiva" panose="03010101010201010101" pitchFamily="66" charset="0"/>
              </a:rPr>
            </a:br>
            <a:r>
              <a:rPr lang="en-US" sz="2800" dirty="0">
                <a:latin typeface="Monotype Corsiva" panose="03010101010201010101" pitchFamily="66" charset="0"/>
              </a:rPr>
              <a:t>10:00 am at Showalter Hall</a:t>
            </a:r>
            <a:br>
              <a:rPr lang="en-US" sz="2800" dirty="0">
                <a:latin typeface="Monotype Corsiva" panose="03010101010201010101" pitchFamily="66" charset="0"/>
              </a:rPr>
            </a:br>
            <a:r>
              <a:rPr lang="en-US" sz="2800">
                <a:latin typeface="Monotype Corsiva" panose="03010101010201010101" pitchFamily="66" charset="0"/>
              </a:rPr>
              <a:t>June 13</a:t>
            </a:r>
            <a:r>
              <a:rPr lang="en-US" sz="2800" baseline="30000">
                <a:latin typeface="Monotype Corsiva" panose="03010101010201010101" pitchFamily="66" charset="0"/>
              </a:rPr>
              <a:t>th</a:t>
            </a:r>
            <a:r>
              <a:rPr lang="en-US" sz="2800">
                <a:latin typeface="Monotype Corsiva" panose="03010101010201010101" pitchFamily="66" charset="0"/>
              </a:rPr>
              <a:t>, 2025</a:t>
            </a:r>
            <a:endParaRPr lang="en-US" sz="4400" dirty="0">
              <a:latin typeface="Monotype Corsiva" panose="03010101010201010101" pitchFamily="66" charset="0"/>
            </a:endParaRPr>
          </a:p>
        </p:txBody>
      </p:sp>
      <p:pic>
        <p:nvPicPr>
          <p:cNvPr id="5" name="Picture 4" descr="A yellow crossed swords on a black background&#10;&#10;Description automatically generated">
            <a:extLst>
              <a:ext uri="{FF2B5EF4-FFF2-40B4-BE49-F238E27FC236}">
                <a16:creationId xmlns:a16="http://schemas.microsoft.com/office/drawing/2014/main" id="{41B902FE-0106-E36E-8774-6BEEF741BD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8056" y="4563372"/>
            <a:ext cx="1657575" cy="1048416"/>
          </a:xfrm>
          <a:prstGeom prst="rect">
            <a:avLst/>
          </a:prstGeom>
        </p:spPr>
      </p:pic>
      <p:pic>
        <p:nvPicPr>
          <p:cNvPr id="7" name="Picture 6" descr="A flag with a torch and red diamond&#10;&#10;Description automatically generated">
            <a:extLst>
              <a:ext uri="{FF2B5EF4-FFF2-40B4-BE49-F238E27FC236}">
                <a16:creationId xmlns:a16="http://schemas.microsoft.com/office/drawing/2014/main" id="{FBB10090-34B6-169B-4D68-D53C22B05F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30" y="829346"/>
            <a:ext cx="1657575" cy="1177137"/>
          </a:xfrm>
          <a:prstGeom prst="rect">
            <a:avLst/>
          </a:prstGeom>
        </p:spPr>
      </p:pic>
      <p:pic>
        <p:nvPicPr>
          <p:cNvPr id="9" name="Picture 8" descr="A yellow tank with black background&#10;&#10;Description automatically generated">
            <a:extLst>
              <a:ext uri="{FF2B5EF4-FFF2-40B4-BE49-F238E27FC236}">
                <a16:creationId xmlns:a16="http://schemas.microsoft.com/office/drawing/2014/main" id="{D7072B43-40A2-A9F4-C622-4AB16A28B33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149" y="3013948"/>
            <a:ext cx="1737385" cy="830103"/>
          </a:xfrm>
          <a:prstGeom prst="rect">
            <a:avLst/>
          </a:prstGeom>
        </p:spPr>
      </p:pic>
      <p:pic>
        <p:nvPicPr>
          <p:cNvPr id="11" name="Picture 10" descr="A drawing of two crossed rifles&#10;&#10;Description automatically generated">
            <a:extLst>
              <a:ext uri="{FF2B5EF4-FFF2-40B4-BE49-F238E27FC236}">
                <a16:creationId xmlns:a16="http://schemas.microsoft.com/office/drawing/2014/main" id="{E7FBE320-6577-BFED-1DCF-7B78C759B8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3166" y="858921"/>
            <a:ext cx="1867353" cy="1656522"/>
          </a:xfrm>
          <a:prstGeom prst="rect">
            <a:avLst/>
          </a:prstGeom>
        </p:spPr>
      </p:pic>
      <p:pic>
        <p:nvPicPr>
          <p:cNvPr id="1026" name="Picture 2" descr="Logo">
            <a:extLst>
              <a:ext uri="{FF2B5EF4-FFF2-40B4-BE49-F238E27FC236}">
                <a16:creationId xmlns:a16="http://schemas.microsoft.com/office/drawing/2014/main" id="{3E57EAFE-AAC4-84EB-C105-B36AA2E86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2575" y="287014"/>
            <a:ext cx="1836738" cy="1718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2" descr="A yellow and black symbol&#10;&#10;Description automatically generated">
            <a:extLst>
              <a:ext uri="{FF2B5EF4-FFF2-40B4-BE49-F238E27FC236}">
                <a16:creationId xmlns:a16="http://schemas.microsoft.com/office/drawing/2014/main" id="{99422733-1F3F-C632-6D04-FFB3EFFB9E8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589038" y="2515443"/>
            <a:ext cx="1233757" cy="1444531"/>
          </a:xfrm>
          <a:prstGeom prst="rect">
            <a:avLst/>
          </a:prstGeom>
        </p:spPr>
      </p:pic>
      <p:pic>
        <p:nvPicPr>
          <p:cNvPr id="15" name="Picture 14" descr="A yellow symbol with a black letter&#10;&#10;Description automatically generated">
            <a:extLst>
              <a:ext uri="{FF2B5EF4-FFF2-40B4-BE49-F238E27FC236}">
                <a16:creationId xmlns:a16="http://schemas.microsoft.com/office/drawing/2014/main" id="{558472DE-1004-8423-0D26-0FB874B525A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7130" y="4391398"/>
            <a:ext cx="1657575" cy="1392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94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1446</TotalTime>
  <Words>30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Monotype Corsiva</vt:lpstr>
      <vt:lpstr>Office Theme</vt:lpstr>
      <vt:lpstr>You are cordially invited to the Eastern Washington University  Army Reserve Officer Training Corps Commissioning Ceremony 10:00 am at Showalter Hall June 13th, 2025</vt:lpstr>
    </vt:vector>
  </TitlesOfParts>
  <Company>Eastern Washington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 are cordially invited to the Eastern Washington University  Army Reserve Officer Training Corps Commissioning Ceremony 10:00 am at Showalter Hall June 14th, 2024</dc:title>
  <dc:creator>Van Meter, Ben</dc:creator>
  <cp:lastModifiedBy>Brown, Katie</cp:lastModifiedBy>
  <cp:revision>2</cp:revision>
  <dcterms:created xsi:type="dcterms:W3CDTF">2024-06-11T15:13:09Z</dcterms:created>
  <dcterms:modified xsi:type="dcterms:W3CDTF">2025-01-16T18:21:26Z</dcterms:modified>
</cp:coreProperties>
</file>